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6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19.02.2021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286000" y="500042"/>
            <a:ext cx="6172200" cy="4518520"/>
          </a:xfrm>
        </p:spPr>
        <p:txBody>
          <a:bodyPr/>
          <a:lstStyle/>
          <a:p>
            <a:pPr algn="r"/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Формирование основ безопасного поведения у детей дошкольного возраста.</a:t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err="1" smtClean="0"/>
              <a:t>Гальцова</a:t>
            </a:r>
            <a:r>
              <a:rPr lang="ru-RU" sz="2400" dirty="0" smtClean="0"/>
              <a:t> </a:t>
            </a:r>
            <a:r>
              <a:rPr lang="ru-RU" sz="2400" dirty="0" smtClean="0"/>
              <a:t>А.С.</a:t>
            </a:r>
            <a:br>
              <a:rPr lang="ru-RU" sz="2400" dirty="0" smtClean="0"/>
            </a:br>
            <a:r>
              <a:rPr lang="ru-RU" sz="2400" dirty="0" smtClean="0"/>
              <a:t>Калашникова Ю.К.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ВЗАИМОДЕЙСТВИЕ С РОДИТЕЛЯМИ</a:t>
            </a:r>
            <a:b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 деле решения вопроса безопасности ребенка не последнюю роль играют родители этого самого ребенка, которые должны быть примером и эталоном для малыша.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Важно добиться от родителей понимания того, что нельзя требовать от ребенка выполнения какого-либо правила поведения, если они сами не всегда ему следуют. Их особая родительская ответственность заключается в том, чтобы дома было как можно меньше опасных ситуаций.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    Этот вопрос можно решить на родительском собрании, посвященном проблеме безопасности, стимулировать активное участие  родителей в работе по профилактике безопасности через беседы, консультации, проекты, участие в </a:t>
            </a:r>
            <a:r>
              <a:rPr lang="ru-RU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досуговых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мероприятиях по теме, участие в выставках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рисунков,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фотовыставках. Своевременно информировать родителей о тех или иных мероприятиях в группе, ДОУ.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Вывод: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Важно не только оберегать ребенка от опасности, но и готовить его встрече с возможными трудностями, формировать представление о наиболее опасных ситуациях, о необходимости соблюдения мер предосторожности, прививать ему навыки безопасного поведения в быту совместно с родителями, которые выступают для ребенка примером для подражания.</a:t>
            </a:r>
            <a:endParaRPr lang="ru-RU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</a:rPr>
              <a:t>Актуальность темы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Проблема безопасности  жизнедеятельности человека признается во всем мире. Современная жизнь доказала необходимость обеспечения безопасности жизнедеятельности детей.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Об актуальности данной темы можно говорить много  и все будет главное. Как сберечь здоровье детей? Как помочь разобраться в многообразии жизненных ситуаций? Как научить помогать друг </a:t>
            </a:r>
            <a:r>
              <a:rPr lang="ru-RU" dirty="0" err="1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другу?...Анализируя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понятие «безопасность», мы поймем то, что для взрослого не является проблемной ситуацией, для ребенка может стать таковой…</a:t>
            </a:r>
          </a:p>
          <a:p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>
            <a:normAutofit fontScale="625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Поэтому, особое беспокойство мы испытываем за маленьких, беззащитных граждан – дошколят.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С первых лет жизни любознательность ребенка, его активность в вопросах познания окружающего мира, поощряемая взрослыми, порой становится не безопасным для него…</a:t>
            </a:r>
          </a:p>
          <a:p>
            <a:endParaRPr lang="ru-RU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428604"/>
            <a:ext cx="4686304" cy="5743596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Период дошкольного развития можно назвать фундаментом, с которого начинается строительство и развитие  всего дальнейшего  - </a:t>
            </a:r>
            <a:r>
              <a:rPr lang="ru-RU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характера, способностей, навыков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. Именно в этот период  начинается процесс социализации, устанавливается  связь ребенка  с ведущими сферами бытия: миром людей, природы, предметным миром, закладывается фундамент здоровья, закладываются прочные основы  опыта жизнедеятельности, здорового образа жизни.</a:t>
            </a:r>
          </a:p>
          <a:p>
            <a:endParaRPr lang="ru-RU" dirty="0"/>
          </a:p>
        </p:txBody>
      </p:sp>
      <p:pic>
        <p:nvPicPr>
          <p:cNvPr id="5" name="Содержимое 4" descr="d4381bbd6a9edb35934dbeeecdde8281.jpg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5072066" y="285728"/>
            <a:ext cx="3657600" cy="607223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714876" y="274320"/>
            <a:ext cx="3624452" cy="4983480"/>
          </a:xfrm>
        </p:spPr>
        <p:txBody>
          <a:bodyPr>
            <a:normAutofit fontScale="92500" lnSpcReduction="20000"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Главная </a:t>
            </a:r>
            <a:r>
              <a:rPr lang="ru-RU" sz="2800" b="1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цель</a:t>
            </a:r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по  воспитанию безопасного поведения у детей — дать каждому ребенку основные понятия опасных для жизни ситуаций и особенностей поведения в них, сформировать у детей навыки осознанного безопасного </a:t>
            </a:r>
            <a:r>
              <a:rPr lang="ru-RU" sz="30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поведения. </a:t>
            </a:r>
            <a:endParaRPr lang="ru-RU" sz="3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5" name="Picture 2" descr="C:\Users\User\Pictures\img_5710ada0e13ef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14290"/>
            <a:ext cx="4267200" cy="63579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7467600" cy="6045348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Эту</a:t>
            </a: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цель 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можно реализовать путём решения следующих </a:t>
            </a:r>
            <a:r>
              <a:rPr lang="ru-RU" u="sng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задач</a:t>
            </a:r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формировать у дошкольников представления об опасных и вредных факторах;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воспитывать навыки адекватного поведения в различных жизненных ситуациях;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развивать потребность и желание приобретать новые знания о правилах безопасного поведения;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учить детей пользоваться полученными знаниями на практике;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 использовать различные средства и формы работы по воспитанию навыков безопасного поведения детей дошкольного возраста.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Принципы реализации поставленных задач: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(Согласно  ФГОС ДО  часть 1 п.1.6.)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-системность и последовательность (новая ступень опирается на уже усвоенное в предыдущий период)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-доступность (усложнение материала с учетом возрастных особенностей)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-включение в деятельность (игровую, познавательную, поисковую и др.виды)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-наглядность ( восприятие  правил  культуры безопасности лучше воспринимается через богатый иллюстративный материал)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-интеграция </a:t>
            </a:r>
          </a:p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-психологическая  комфортность (снятие стрессовых факторов)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Основные методы обучения безопасному поведению: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Наглядные 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(эффективны для закрепления представлений о правилах безопасности и последствиях их нарушений)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Игровые 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(сюжетно – ролевые, подвижные, дидактические игры)</a:t>
            </a:r>
          </a:p>
          <a:p>
            <a:r>
              <a:rPr lang="ru-RU" sz="2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Практические </a:t>
            </a:r>
            <a:r>
              <a:rPr lang="ru-RU" sz="2800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( упражнения, опыты, моделирование)</a:t>
            </a:r>
          </a:p>
          <a:p>
            <a:endParaRPr lang="ru-RU" dirty="0"/>
          </a:p>
        </p:txBody>
      </p:sp>
      <p:pic>
        <p:nvPicPr>
          <p:cNvPr id="4" name="Picture 2" descr="C:\Users\User\Pictures\depositphotos_31117007-stock-photo-two-brothers-playing-with-to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628" y="4500570"/>
            <a:ext cx="2958598" cy="158588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Создание ППРС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457200" indent="-45720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1.Уголок безопасности (макеты  улиц с дорожными знаками, разметкой для транспорта  и пешеходов, светофор, пособия и атрибуты для  сюжетно-ролевых игр «Автобус», «Шофер», «Спасатели», «Скорая помощь» и др.)</a:t>
            </a:r>
          </a:p>
          <a:p>
            <a:pPr marL="457200" indent="-45720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2. Наглядный материал ( плакаты по ОБЖ, иллюстрированные стенды для детей и взрослых).</a:t>
            </a:r>
          </a:p>
          <a:p>
            <a:pPr marL="457200" indent="-45720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3.Настольные игры: «Опасно - не опасно», «Продолжи ряд». «Четвертый лишний», «Назови одним словом», «Так или не так» , «Азбука безопасности», «Пирамида здоровья», «Дорожные знаки», «Внимание, дорога» и т.д.</a:t>
            </a:r>
          </a:p>
          <a:p>
            <a:pPr marL="457200" indent="-45720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4.Познавательная и художественная литература, фотоальбомы, иллюстрации для рассматривания и обсуждения различных ситуаций»</a:t>
            </a:r>
          </a:p>
          <a:p>
            <a:pPr marL="457200" indent="-457200"/>
            <a:r>
              <a:rPr lang="ru-RU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5. Информационные уголки для родителей.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Виды деятельности, через которые ребенок познает основы безопасности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Игра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Беседа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Наблюдения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Развлечения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Экскурсии</a:t>
            </a:r>
          </a:p>
          <a:p>
            <a:r>
              <a:rPr lang="ru-RU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- Решение ситуаций и др.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21</TotalTime>
  <Words>730</Words>
  <PresentationFormat>Экран (4:3)</PresentationFormat>
  <Paragraphs>45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Солнцестояние</vt:lpstr>
      <vt:lpstr>Формирование основ безопасного поведения у детей дошкольного возраста.  Гальцова А.С. Калашникова Ю.К. </vt:lpstr>
      <vt:lpstr>Актуальность темы </vt:lpstr>
      <vt:lpstr>Слайд 3</vt:lpstr>
      <vt:lpstr>Слайд 4</vt:lpstr>
      <vt:lpstr>Слайд 5</vt:lpstr>
      <vt:lpstr>Принципы реализации поставленных задач:</vt:lpstr>
      <vt:lpstr>Основные методы обучения безопасному поведению:</vt:lpstr>
      <vt:lpstr> Создание ППРС</vt:lpstr>
      <vt:lpstr>Виды деятельности, через которые ребенок познает основы безопасности</vt:lpstr>
      <vt:lpstr>ВЗАИМОДЕЙСТВИЕ С РОДИТЕЛЯМИ </vt:lpstr>
      <vt:lpstr>Вывод: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Формирование основ безопасного поведения у детей дошкольного возраста. </dc:title>
  <dc:creator>1</dc:creator>
  <cp:lastModifiedBy>1</cp:lastModifiedBy>
  <cp:revision>6</cp:revision>
  <dcterms:created xsi:type="dcterms:W3CDTF">2021-02-16T09:33:18Z</dcterms:created>
  <dcterms:modified xsi:type="dcterms:W3CDTF">2021-02-19T06:45:57Z</dcterms:modified>
</cp:coreProperties>
</file>